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265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06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85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5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85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385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303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516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81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5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644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BF7D-87C4-40BA-BEFF-982C9B12EFBB}" type="datetimeFigureOut">
              <a:rPr lang="en-MY" smtClean="0"/>
              <a:t>11/3/2024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FEDB-9E4B-4C1A-BEF4-2392EDBD94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78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44454"/>
            <a:ext cx="12192000" cy="2573065"/>
          </a:xfrm>
        </p:spPr>
        <p:txBody>
          <a:bodyPr>
            <a:normAutofit/>
          </a:bodyPr>
          <a:lstStyle/>
          <a:p>
            <a:r>
              <a:rPr lang="en-MY" sz="8000" dirty="0" smtClean="0"/>
              <a:t>https://d2.delima.edu.my/</a:t>
            </a:r>
            <a:endParaRPr lang="en-MY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7" y="166262"/>
            <a:ext cx="4575696" cy="11439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858370"/>
            <a:ext cx="12192000" cy="2573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Exploration </a:t>
            </a:r>
            <a:r>
              <a:rPr lang="en-US" sz="8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DELIMa</a:t>
            </a:r>
            <a:endParaRPr lang="en-MY" sz="8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259" y="1015599"/>
            <a:ext cx="8893799" cy="133343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Double click </a:t>
            </a:r>
            <a:b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</a:b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Google Chrome icon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02" y="1015599"/>
            <a:ext cx="1891052" cy="26668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3253041">
            <a:off x="3083925" y="2215028"/>
            <a:ext cx="605117" cy="537883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55" y="228600"/>
            <a:ext cx="9839325" cy="6629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3253041">
            <a:off x="6638431" y="5177863"/>
            <a:ext cx="605117" cy="537883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14536" y="5151405"/>
            <a:ext cx="1647244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07" y="97972"/>
            <a:ext cx="9858375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07" y="81350"/>
            <a:ext cx="9829800" cy="6591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7530" y="3180829"/>
            <a:ext cx="658905" cy="239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74188" y="3343163"/>
            <a:ext cx="6117379" cy="118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Insert </a:t>
            </a:r>
            <a:r>
              <a:rPr lang="en-US" altLang="zh-CN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DELIMa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 address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253041">
            <a:off x="7398859" y="5291542"/>
            <a:ext cx="605117" cy="537883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74964" y="5265084"/>
            <a:ext cx="1647244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07" y="99186"/>
            <a:ext cx="9829800" cy="66008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47503" y="3287186"/>
            <a:ext cx="6117379" cy="1185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Key in password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3253041">
            <a:off x="7421120" y="5036756"/>
            <a:ext cx="605117" cy="537883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197225" y="5010298"/>
            <a:ext cx="1647244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226"/>
          <a:stretch/>
        </p:blipFill>
        <p:spPr>
          <a:xfrm>
            <a:off x="726894" y="365125"/>
            <a:ext cx="10964363" cy="5780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625"/>
          <a:stretch/>
        </p:blipFill>
        <p:spPr>
          <a:xfrm>
            <a:off x="240259" y="259023"/>
            <a:ext cx="11845954" cy="62854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808920" y="6311899"/>
            <a:ext cx="605117" cy="128090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6067" y="6021082"/>
            <a:ext cx="2670983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 1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226441" y="5928781"/>
            <a:ext cx="605117" cy="128090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13588" y="5637964"/>
            <a:ext cx="2670983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 2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7" y="217307"/>
            <a:ext cx="11555866" cy="6497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052" y="3090499"/>
            <a:ext cx="2217821" cy="192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dobe Hebrew" panose="02040503050201020203" pitchFamily="18" charset="-79"/>
              </a:rPr>
              <a:t>Cha </a:t>
            </a:r>
            <a:r>
              <a:rPr lang="en-US" dirty="0" err="1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dobe Hebrew" panose="02040503050201020203" pitchFamily="18" charset="-79"/>
              </a:rPr>
              <a:t>Eun</a:t>
            </a:r>
            <a:r>
              <a:rPr lang="en-US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Adobe Hebrew" panose="02040503050201020203" pitchFamily="18" charset="-79"/>
              </a:rPr>
              <a:t> Woo</a:t>
            </a:r>
            <a:endParaRPr lang="en-MY" dirty="0">
              <a:ln w="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Adobe Hebrew" panose="02040503050201020203" pitchFamily="18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79148" y="217307"/>
            <a:ext cx="6117379" cy="1070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DELIMa</a:t>
            </a:r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 Interface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23" y="2055813"/>
            <a:ext cx="6071899" cy="439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685" y="2055813"/>
            <a:ext cx="616267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685" y="2019260"/>
            <a:ext cx="6162675" cy="448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723" y="2028057"/>
            <a:ext cx="6071899" cy="4422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723" y="2114081"/>
            <a:ext cx="6071899" cy="4373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209" y="2024456"/>
            <a:ext cx="6143625" cy="445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723" y="1982723"/>
            <a:ext cx="6171111" cy="4468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7465" y="2067102"/>
            <a:ext cx="6143625" cy="44672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248515" y="3998968"/>
            <a:ext cx="684432" cy="7414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ight Arrow 17"/>
          <p:cNvSpPr/>
          <p:nvPr/>
        </p:nvSpPr>
        <p:spPr>
          <a:xfrm rot="13849431">
            <a:off x="4660613" y="4975530"/>
            <a:ext cx="605117" cy="128090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82325" y="5161447"/>
            <a:ext cx="2670983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</a:t>
            </a:r>
            <a:endParaRPr lang="en-MY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953" y="104503"/>
            <a:ext cx="12012079" cy="6753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8706" y="2141655"/>
            <a:ext cx="6107763" cy="441274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13636627">
            <a:off x="4722395" y="3453372"/>
            <a:ext cx="605117" cy="128090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94222" y="3665504"/>
            <a:ext cx="2670983" cy="104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Click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85" y="103602"/>
            <a:ext cx="12081783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39" y="273983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Hope you all enjoy explore </a:t>
            </a:r>
            <a:r>
              <a:rPr lang="en-US" dirty="0" err="1" smtClean="0">
                <a:latin typeface="Adobe Hebrew" panose="02040503050201020203" pitchFamily="18" charset="-79"/>
                <a:cs typeface="Adobe Hebrew" panose="02040503050201020203" pitchFamily="18" charset="-79"/>
              </a:rPr>
              <a:t>DELIMa</a:t>
            </a:r>
            <a:endParaRPr lang="en-MY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18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Website: https://smstpatrick.my/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5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80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 Light</vt:lpstr>
      <vt:lpstr>Adobe Caslon Pro Bold</vt:lpstr>
      <vt:lpstr>Adobe Hebrew</vt:lpstr>
      <vt:lpstr>Arial</vt:lpstr>
      <vt:lpstr>Arial Rounded MT Bold</vt:lpstr>
      <vt:lpstr>Calibri</vt:lpstr>
      <vt:lpstr>Calibri Light</vt:lpstr>
      <vt:lpstr>Office Theme</vt:lpstr>
      <vt:lpstr>https://d2.delima.edu.my/</vt:lpstr>
      <vt:lpstr>Double click  Google Chrome icon</vt:lpstr>
      <vt:lpstr>PowerPoint Presentation</vt:lpstr>
      <vt:lpstr>PowerPoint Presentation</vt:lpstr>
      <vt:lpstr>PowerPoint Presentation</vt:lpstr>
      <vt:lpstr>PowerPoint Presentation</vt:lpstr>
      <vt:lpstr>Hope you all enjoy explore DELIMa</vt:lpstr>
      <vt:lpstr>School Website: https://smstpatrick.my/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2024-03-11T14:01:39Z</dcterms:created>
  <dcterms:modified xsi:type="dcterms:W3CDTF">2024-03-11T15:05:42Z</dcterms:modified>
</cp:coreProperties>
</file>